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62" r:id="rId5"/>
    <p:sldId id="263" r:id="rId6"/>
    <p:sldId id="260" r:id="rId7"/>
    <p:sldId id="257" r:id="rId8"/>
    <p:sldId id="261" r:id="rId9"/>
    <p:sldId id="267" r:id="rId10"/>
    <p:sldId id="268" r:id="rId11"/>
    <p:sldId id="265" r:id="rId12"/>
    <p:sldId id="264" r:id="rId13"/>
    <p:sldId id="266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88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992" autoAdjust="0"/>
    <p:restoredTop sz="88225" autoAdjust="0"/>
  </p:normalViewPr>
  <p:slideViewPr>
    <p:cSldViewPr>
      <p:cViewPr>
        <p:scale>
          <a:sx n="64" d="100"/>
          <a:sy n="64" d="100"/>
        </p:scale>
        <p:origin x="-840" y="-3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C3333-6748-48C5-87C4-18770F6D3CDA}" type="datetimeFigureOut">
              <a:rPr lang="en-US" smtClean="0"/>
              <a:pPr/>
              <a:t>8/2/2009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DD9F7-880C-46FE-ACA5-CEA18A0AA77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ccount\Desktop\Folders\Media\Music\RECENT%20MUSIC\Favorites\Mortal%20Kombat%20-%20Final%20Combat%20(Techno)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1" y="1447800"/>
            <a:ext cx="838530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5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STiK</a:t>
            </a:r>
            <a:r>
              <a:rPr lang="en-US" sz="115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VS STICK</a:t>
            </a:r>
            <a:endParaRPr lang="en-US" sz="115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Oval 3"/>
          <p:cNvSpPr/>
          <p:nvPr/>
        </p:nvSpPr>
        <p:spPr>
          <a:xfrm>
            <a:off x="5394960" y="4495800"/>
            <a:ext cx="548640" cy="501162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5" name="Straight Connector 4"/>
          <p:cNvCxnSpPr>
            <a:stCxn id="4" idx="4"/>
          </p:cNvCxnSpPr>
          <p:nvPr/>
        </p:nvCxnSpPr>
        <p:spPr>
          <a:xfrm rot="5400000">
            <a:off x="5375618" y="5260145"/>
            <a:ext cx="556846" cy="30480"/>
          </a:xfrm>
          <a:prstGeom prst="lin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rot="16200000" flipV="1">
            <a:off x="5619750" y="5238751"/>
            <a:ext cx="190503" cy="152400"/>
          </a:xfrm>
          <a:prstGeom prst="lin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5467323" y="5315559"/>
            <a:ext cx="266120" cy="75565"/>
          </a:xfrm>
          <a:prstGeom prst="lin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>
            <a:off x="5382945" y="5687744"/>
            <a:ext cx="389792" cy="121920"/>
          </a:xfrm>
          <a:prstGeom prst="lin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6200000" flipH="1">
            <a:off x="5535345" y="5657264"/>
            <a:ext cx="389792" cy="182880"/>
          </a:xfrm>
          <a:prstGeom prst="lin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3276600" y="4495800"/>
            <a:ext cx="548640" cy="501162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/>
          <p:cNvCxnSpPr>
            <a:stCxn id="11" idx="4"/>
          </p:cNvCxnSpPr>
          <p:nvPr/>
        </p:nvCxnSpPr>
        <p:spPr>
          <a:xfrm rot="5400000">
            <a:off x="3257258" y="5260145"/>
            <a:ext cx="556846" cy="30480"/>
          </a:xfrm>
          <a:prstGeom prst="lin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3" name="Straight Connector 12"/>
          <p:cNvCxnSpPr/>
          <p:nvPr/>
        </p:nvCxnSpPr>
        <p:spPr>
          <a:xfrm rot="16200000" flipV="1">
            <a:off x="3463290" y="5276851"/>
            <a:ext cx="190503" cy="76200"/>
          </a:xfrm>
          <a:prstGeom prst="lin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4" name="Straight Connector 13"/>
          <p:cNvCxnSpPr/>
          <p:nvPr/>
        </p:nvCxnSpPr>
        <p:spPr>
          <a:xfrm rot="5400000" flipH="1" flipV="1">
            <a:off x="3387063" y="5277459"/>
            <a:ext cx="189920" cy="75565"/>
          </a:xfrm>
          <a:prstGeom prst="lin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264585" y="5687744"/>
            <a:ext cx="389792" cy="121920"/>
          </a:xfrm>
          <a:prstGeom prst="lin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6" name="Straight Connector 15"/>
          <p:cNvCxnSpPr/>
          <p:nvPr/>
        </p:nvCxnSpPr>
        <p:spPr>
          <a:xfrm rot="16200000" flipH="1">
            <a:off x="3416985" y="5657264"/>
            <a:ext cx="389792" cy="182880"/>
          </a:xfrm>
          <a:prstGeom prst="lin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pic>
        <p:nvPicPr>
          <p:cNvPr id="17" name="Mortal Kombat - Final Combat (Techno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 rot="2651765">
            <a:off x="3643935" y="4689705"/>
            <a:ext cx="548640" cy="1058008"/>
            <a:chOff x="838200" y="4114800"/>
            <a:chExt cx="548640" cy="1058008"/>
          </a:xfrm>
        </p:grpSpPr>
        <p:sp>
          <p:nvSpPr>
            <p:cNvPr id="30" name="Oval 29"/>
            <p:cNvSpPr/>
            <p:nvPr/>
          </p:nvSpPr>
          <p:spPr>
            <a:xfrm>
              <a:off x="838200" y="4114800"/>
              <a:ext cx="548640" cy="501162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1" name="Straight Connector 30"/>
            <p:cNvCxnSpPr/>
            <p:nvPr/>
          </p:nvCxnSpPr>
          <p:spPr>
            <a:xfrm rot="5400000">
              <a:off x="818857" y="4879145"/>
              <a:ext cx="556846" cy="30480"/>
            </a:xfrm>
            <a:prstGeom prst="line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16200000" flipV="1">
              <a:off x="1024889" y="4895851"/>
              <a:ext cx="190503" cy="76200"/>
            </a:xfrm>
            <a:prstGeom prst="line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5400000" flipH="1" flipV="1">
              <a:off x="948662" y="4896458"/>
              <a:ext cx="189920" cy="75565"/>
            </a:xfrm>
            <a:prstGeom prst="line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42" name="Group 41"/>
          <p:cNvGrpSpPr/>
          <p:nvPr/>
        </p:nvGrpSpPr>
        <p:grpSpPr>
          <a:xfrm rot="18651011">
            <a:off x="5029659" y="4672711"/>
            <a:ext cx="548640" cy="1058008"/>
            <a:chOff x="6934200" y="4114800"/>
            <a:chExt cx="548640" cy="1058008"/>
          </a:xfrm>
        </p:grpSpPr>
        <p:sp>
          <p:nvSpPr>
            <p:cNvPr id="38" name="Oval 37"/>
            <p:cNvSpPr/>
            <p:nvPr/>
          </p:nvSpPr>
          <p:spPr>
            <a:xfrm>
              <a:off x="6934200" y="4114800"/>
              <a:ext cx="548640" cy="501162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9" name="Straight Connector 38"/>
            <p:cNvCxnSpPr>
              <a:stCxn id="38" idx="4"/>
            </p:cNvCxnSpPr>
            <p:nvPr/>
          </p:nvCxnSpPr>
          <p:spPr>
            <a:xfrm rot="5400000">
              <a:off x="6914857" y="4879145"/>
              <a:ext cx="556846" cy="30480"/>
            </a:xfrm>
            <a:prstGeom prst="lin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V="1">
              <a:off x="7158989" y="4857751"/>
              <a:ext cx="190503" cy="152400"/>
            </a:xfrm>
            <a:prstGeom prst="lin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 flipH="1" flipV="1">
              <a:off x="7006562" y="4934558"/>
              <a:ext cx="266120" cy="75565"/>
            </a:xfrm>
            <a:prstGeom prst="lin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" presetClass="exit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900"/>
                            </p:stCondLst>
                            <p:childTnLst>
                              <p:par>
                                <p:cTn id="87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14" showWhenStopped="0">
                <p:cTn id="10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11" grpId="0" animBg="1"/>
      <p:bldP spid="11" grpId="1" animBg="1"/>
      <p:bldP spid="1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609600" y="5943600"/>
            <a:ext cx="381000" cy="914400"/>
            <a:chOff x="914400" y="5715000"/>
            <a:chExt cx="381000" cy="914400"/>
          </a:xfrm>
          <a:solidFill>
            <a:schemeClr val="accent3">
              <a:lumMod val="50000"/>
            </a:schemeClr>
          </a:solidFill>
        </p:grpSpPr>
        <p:sp>
          <p:nvSpPr>
            <p:cNvPr id="3" name="Oval 2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" name="Straight Connector 3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50" name="Group 49"/>
          <p:cNvGrpSpPr/>
          <p:nvPr/>
        </p:nvGrpSpPr>
        <p:grpSpPr>
          <a:xfrm>
            <a:off x="7924800" y="5943600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51" name="Oval 50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2" name="Straight Connector 51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304800" y="4038600"/>
            <a:ext cx="685800" cy="838200"/>
            <a:chOff x="3544281" y="2941432"/>
            <a:chExt cx="685800" cy="838200"/>
          </a:xfrm>
        </p:grpSpPr>
        <p:cxnSp>
          <p:nvCxnSpPr>
            <p:cNvPr id="17" name="Straight Connector 16"/>
            <p:cNvCxnSpPr/>
            <p:nvPr/>
          </p:nvCxnSpPr>
          <p:spPr>
            <a:xfrm rot="16200000" flipH="1">
              <a:off x="3733800" y="3505200"/>
              <a:ext cx="76200" cy="7620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>
              <a:off x="3886200" y="3505200"/>
              <a:ext cx="76200" cy="7620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Arc 22"/>
            <p:cNvSpPr/>
            <p:nvPr/>
          </p:nvSpPr>
          <p:spPr>
            <a:xfrm rot="7884451">
              <a:off x="3468081" y="3017632"/>
              <a:ext cx="838200" cy="685800"/>
            </a:xfrm>
            <a:prstGeom prst="arc">
              <a:avLst>
                <a:gd name="adj1" fmla="val 18459270"/>
                <a:gd name="adj2" fmla="val 20058179"/>
              </a:avLst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-0.12211 L 0.34584 -0.58835 " pathEditMode="relative" ptsTypes="AA">
                                      <p:cBhvr>
                                        <p:cTn id="6" dur="16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6.47549E-8 L -0.40417 -0.61055 " pathEditMode="relative" rAng="0" ptsTypes="AA">
                                      <p:cBhvr>
                                        <p:cTn id="8" dur="16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" y="-30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" dur="2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583 -0.58834 L 0.02917 -0.1332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" y="22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917 -0.56615 L 3.33333E-6 3.395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" y="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12211 C -0.00833 -0.13691 -0.01424 -0.15125 -0.01858 -0.16813 C -0.01962 -0.17276 -0.02274 -0.17576 -0.02483 -0.17946 C -0.02691 -0.1834 -0.02743 -0.18848 -0.02934 -0.19241 C -0.03247 -0.19866 -0.03542 -0.20467 -0.03889 -0.21068 C -0.05104 -0.23242 -0.06962 -0.24861 -0.08819 -0.26226 C -0.09201 -0.26503 -0.09653 -0.26573 -0.10052 -0.26804 C -0.1125 -0.27521 -0.12344 -0.28492 -0.13611 -0.29001 C -0.15382 -0.30458 -0.17847 -0.31198 -0.19948 -0.31591 C -0.2092 -0.31984 -0.21892 -0.32308 -0.22899 -0.32701 C -0.23316 -0.32863 -0.23715 -0.33141 -0.24132 -0.33233 C -0.2566 -0.33603 -0.27205 -0.33973 -0.2875 -0.34343 C -0.29844 -0.34991 -0.3099 -0.35176 -0.32153 -0.35476 C -0.33542 -0.35823 -0.34965 -0.3624 -0.36337 -0.36563 C -0.38837 -0.37188 -0.41372 -0.3846 -0.43906 -0.38784 C -0.44722 -0.38876 -0.45573 -0.38899 -0.46389 -0.38969 C -0.49201 -0.39801 -0.53524 -0.39223 -0.5599 -0.39154 C -0.58281 -0.3846 -0.54774 -0.39454 -0.61215 -0.38784 C -0.62135 -0.38668 -0.63715 -0.37142 -0.64774 -0.36772 C -0.66163 -0.35638 -0.6776 -0.34898 -0.69253 -0.33996 C -0.69948 -0.33603 -0.70521 -0.32979 -0.71267 -0.32701 C -0.7184 -0.32239 -0.72569 -0.32192 -0.73125 -0.31776 C -0.74045 -0.31036 -0.74358 -0.3092 -0.75451 -0.30666 C -0.7592 -0.30273 -0.75937 -0.30204 -0.76528 -0.29926 C -0.76823 -0.29787 -0.77448 -0.29579 -0.77448 -0.29533 C -0.78698 -0.28538 -0.78837 -0.27058 -0.79618 -0.25694 C -0.80017 -0.24283 -0.80399 -0.23242 -0.81458 -0.22364 C -0.81701 -0.21947 -0.81806 -0.21415 -0.82083 -0.21068 " pathEditMode="relative" rAng="0" ptsTypes="fffffffffffffffffffffffffffA">
                                      <p:cBhvr>
                                        <p:cTn id="3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" y="-1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5486400" y="4648200"/>
            <a:ext cx="609600" cy="1447800"/>
            <a:chOff x="533400" y="2819400"/>
            <a:chExt cx="762000" cy="1981200"/>
          </a:xfrm>
          <a:solidFill>
            <a:schemeClr val="accent3">
              <a:lumMod val="50000"/>
            </a:schemeClr>
          </a:solidFill>
        </p:grpSpPr>
        <p:sp>
          <p:nvSpPr>
            <p:cNvPr id="4" name="Oval 3"/>
            <p:cNvSpPr/>
            <p:nvPr/>
          </p:nvSpPr>
          <p:spPr>
            <a:xfrm>
              <a:off x="609600" y="2819400"/>
              <a:ext cx="685800" cy="6858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6" name="Straight Connector 5"/>
            <p:cNvCxnSpPr>
              <a:stCxn id="4" idx="4"/>
            </p:cNvCxnSpPr>
            <p:nvPr/>
          </p:nvCxnSpPr>
          <p:spPr>
            <a:xfrm rot="5400000">
              <a:off x="552450" y="3867150"/>
              <a:ext cx="762000" cy="381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914400" y="3429000"/>
              <a:ext cx="381000" cy="3810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532606" y="3429794"/>
              <a:ext cx="381794" cy="380206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5400000">
              <a:off x="571500" y="4457700"/>
              <a:ext cx="533400" cy="1524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16200000" flipH="1">
              <a:off x="762000" y="4419600"/>
              <a:ext cx="533400" cy="2286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Rectangle 43"/>
          <p:cNvSpPr/>
          <p:nvPr/>
        </p:nvSpPr>
        <p:spPr>
          <a:xfrm>
            <a:off x="228600" y="762000"/>
            <a:ext cx="2380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*Flush*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5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986 -0.06335 C 0.22205 -0.07954 0.32969 -0.23861 0.31841 -0.42104 C 0.31007 -0.5963 0.19775 -0.73989 0.05955 -0.72416 C -0.06823 -0.71283 -0.17413 -0.57665 -0.16493 -0.41295 C -0.15468 -0.26382 -0.06163 -0.13827 0.0573 -0.14983 C 0.16598 -0.16 0.25695 -0.27445 0.25035 -0.41318 C 0.24289 -0.54151 0.16424 -0.64809 0.06459 -0.63677 C -0.02448 -0.62752 -0.10277 -0.53549 -0.09496 -0.42174 C -0.08975 -0.31723 -0.02864 -0.23006 0.05209 -0.23723 C 0.12448 -0.24578 0.18733 -0.31607 0.18212 -0.40601 C 0.17778 -0.48509 0.13143 -0.55607 0.0698 -0.54983 C 0.0165 -0.54474 -0.02951 -0.49457 -0.02673 -0.4289 C -0.02482 -0.37411 0.00434 -0.32162 0.0467 -0.32717 C 0.08125 -0.32833 0.11459 -0.35677 0.11441 -0.39792 C 0.11094 -0.43075 0.09879 -0.46151 0.07518 -0.46197 C 0.0599 -0.4622 0.04601 -0.45364 0.04132 -0.43677 C 0.04011 -0.42821 0.0408 -0.42266 0.04375 -0.41503 " pathEditMode="relative" rAng="4906668" ptsTypes="fffffffffffffffff">
                                      <p:cBhvr>
                                        <p:cTn id="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33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5400000">
            <a:off x="723901" y="4419601"/>
            <a:ext cx="571500" cy="1485900"/>
            <a:chOff x="914400" y="5715000"/>
            <a:chExt cx="381000" cy="914400"/>
          </a:xfrm>
          <a:solidFill>
            <a:schemeClr val="accent3">
              <a:lumMod val="50000"/>
            </a:schemeClr>
          </a:solidFill>
        </p:grpSpPr>
        <p:sp>
          <p:nvSpPr>
            <p:cNvPr id="3" name="Oval 2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4" name="Straight Connector 3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9" name="Group 8"/>
          <p:cNvGrpSpPr/>
          <p:nvPr/>
        </p:nvGrpSpPr>
        <p:grpSpPr>
          <a:xfrm rot="5400000">
            <a:off x="457201" y="3657601"/>
            <a:ext cx="571500" cy="14859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10" name="Oval 9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4419600" y="32004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…</a:t>
            </a:r>
            <a:endParaRPr lang="en-US" sz="2800" b="1" dirty="0"/>
          </a:p>
        </p:txBody>
      </p:sp>
      <p:sp>
        <p:nvSpPr>
          <p:cNvPr id="17" name="Chord 16"/>
          <p:cNvSpPr/>
          <p:nvPr/>
        </p:nvSpPr>
        <p:spPr>
          <a:xfrm>
            <a:off x="4419600" y="3886200"/>
            <a:ext cx="228600" cy="228600"/>
          </a:xfrm>
          <a:prstGeom prst="chord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00578E-6 C 0.00122 -0.00347 0.00243 -0.00462 0.00643 -0.00601 C 0.00834 -0.00809 0.01684 -0.01387 0.02032 -0.01479 C 0.02361 -0.01572 0.02726 -0.01572 0.03056 -0.01664 C 0.03768 -0.01641 0.04514 -0.01664 0.05261 -0.01572 C 0.05834 -0.01503 0.06545 -0.00878 0.07118 -0.00693 C 0.07605 -0.00231 0.08091 0.00208 0.08577 0.00625 C 0.08872 0.00856 0.09045 0.01133 0.09427 0.01226 C 0.09844 0.01364 0.10226 0.01434 0.10643 0.01503 C 0.12205 0.01457 0.13473 0.01619 0.14879 0.01156 C 0.154 0.00995 0.15886 0.0074 0.16372 0.00532 C 0.16962 0.00301 0.17657 0.00162 0.1823 -0.00162 C 0.1875 -0.00462 0.19132 -0.00832 0.19723 -0.00948 C 0.20365 -0.01364 0.19549 -0.00901 0.20469 -0.01225 C 0.20539 -0.01248 0.20625 -0.01364 0.2073 -0.01387 C 0.2132 -0.01595 0.22066 -0.01688 0.22674 -0.01757 C 0.22882 -0.01734 0.25122 -0.01549 0.25174 -0.01572 C 0.25278 -0.01595 0.24896 -0.01803 0.25 -0.01849 C 0.25313 -0.01896 0.25608 -0.0178 0.2592 -0.01757 C 0.27518 -0.0178 0.29132 -0.01757 0.3073 -0.01849 C 0.31424 -0.01849 0.32049 -0.02427 0.32691 -0.02636 C 0.32865 -0.02728 0.33073 -0.02821 0.3323 -0.02982 C 0.33386 -0.03121 0.33698 -0.03422 0.33698 -0.03399 C 0.33941 -0.04115 0.33646 -0.04716 0.3323 -0.05271 C 0.33177 -0.05341 0.33056 -0.05364 0.32969 -0.05433 C 0.32431 -0.05873 0.31962 -0.06358 0.31372 -0.06751 C 0.3066 -0.07237 0.29723 -0.07399 0.28872 -0.0763 C 0.28577 -0.07722 0.28264 -0.07884 0.27952 -0.07977 C 0.27639 -0.08185 0.27361 -0.08323 0.27032 -0.08416 C 0.26823 -0.08716 0.26598 -0.08925 0.26389 -0.09202 C 0.26407 -0.09364 0.26407 -0.09526 0.26493 -0.09641 C 0.26719 -0.10104 0.27309 -0.10011 0.27674 -0.10266 C 0.28039 -0.10474 0.27848 -0.10404 0.2823 -0.1052 C 0.28907 -0.10959 0.28091 -0.10451 0.28872 -0.10797 C 0.29184 -0.10913 0.2948 -0.11121 0.29809 -0.11237 C 0.30191 -0.1156 0.29914 -0.11375 0.3073 -0.11584 C 0.31407 -0.11745 0.32101 -0.11884 0.32761 -0.12023 C 0.329 -0.12069 0.33021 -0.12138 0.33143 -0.12185 C 0.3323 -0.12254 0.33299 -0.12323 0.33403 -0.1237 C 0.33646 -0.12462 0.3382 -0.12462 0.3408 -0.12555 C 0.34688 -0.1274 0.35261 -0.13086 0.35643 -0.13595 C 0.35886 -0.14427 0.35851 -0.15121 0.35469 -0.15884 C 0.35313 -0.16601 0.35278 -0.17248 0.35278 -0.17965 " pathEditMode="relative" rAng="0" ptsTypes="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" y="-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1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60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6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" presetClass="exit" presetSubtype="3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3643943">
            <a:off x="502061" y="3450944"/>
            <a:ext cx="571500" cy="14859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3" name="Oval 2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4" name="Straight Connector 3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9" name="Group 8"/>
          <p:cNvGrpSpPr/>
          <p:nvPr/>
        </p:nvGrpSpPr>
        <p:grpSpPr>
          <a:xfrm rot="3643943">
            <a:off x="502059" y="4289144"/>
            <a:ext cx="571500" cy="1485900"/>
            <a:chOff x="914400" y="5715000"/>
            <a:chExt cx="381000" cy="914400"/>
          </a:xfrm>
          <a:solidFill>
            <a:schemeClr val="accent3">
              <a:lumMod val="50000"/>
            </a:schemeClr>
          </a:solidFill>
        </p:grpSpPr>
        <p:sp>
          <p:nvSpPr>
            <p:cNvPr id="10" name="Oval 9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4798E-6 C 0.00313 -0.01318 0.00799 -0.01781 0.0158 -0.02821 C 0.02413 -0.03931 0.0309 -0.05526 0.03854 -0.06775 C 0.05469 -0.09388 0.06719 -0.12463 0.0842 -0.1496 C 0.08733 -0.15422 0.09149 -0.15723 0.09479 -0.16139 C 0.09479 -0.16116 0.12361 -0.19977 0.12813 -0.20578 C 0.14618 -0.22983 0.13542 -0.21457 0.15955 -0.25249 C 0.16181 -0.25596 0.16563 -0.25665 0.1684 -0.25942 C 0.17205 -0.26312 0.17535 -0.26752 0.17899 -0.27122 C 0.18646 -0.27908 0.20174 -0.29457 0.20174 -0.29434 C 0.18577 -0.3089 0.21042 -0.30035 0.21406 -0.29919 C 0.25365 -0.31214 0.29306 -0.32301 0.33333 -0.33179 C 0.40816 -0.3311 0.48299 -0.3311 0.55781 -0.32948 C 0.57396 -0.32925 0.59688 -0.31977 0.61406 -0.31792 C 0.62934 -0.31284 0.64427 -0.30567 0.65955 -0.30151 C 0.66129 -0.29989 0.66302 -0.29804 0.66493 -0.29688 C 0.66719 -0.29573 0.66979 -0.29596 0.67188 -0.29457 C 0.67344 -0.29364 0.67396 -0.2911 0.67535 -0.28971 C 0.68056 -0.28486 0.69323 -0.27191 0.7 -0.26867 C 0.71649 -0.24671 0.69115 -0.27862 0.71406 -0.25711 C 0.7158 -0.25549 0.71597 -0.25203 0.71754 -0.25018 C 0.72292 -0.24393 0.72969 -0.24 0.73507 -0.23376 C 0.74167 -0.22636 0.74636 -0.21619 0.75261 -0.2081 C 0.76372 -0.19353 0.76979 -0.16278 0.78247 -0.15191 C 0.79028 -0.13619 0.78646 -0.14197 0.79288 -0.13318 C 0.79601 -0.12185 0.7967 -0.11075 0.80174 -0.10058 C 0.80399 -0.0881 0.80695 -0.07838 0.81233 -0.06775 C 0.81563 -0.05434 0.81163 -0.06705 0.81927 -0.05388 C 0.83229 -0.03145 0.82118 -0.04625 0.82986 -0.03515 C 0.83368 -0.02474 0.83559 -0.01434 0.84028 -0.00486 C 0.84202 0.00208 0.8434 0.01618 0.84913 0.02104 C 0.8507 0.02242 0.85278 0.02219 0.85434 0.02335 C 0.85625 0.02451 0.85764 0.02682 0.85955 0.02797 C 0.86302 0.03005 0.87014 0.0326 0.87014 0.03283 C 0.87222 0.04023 0.87188 0.03699 0.87188 0.04208 " pathEditMode="relative" rAng="0" ptsTypes="ffffffffffffffffffffffffffffffffff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" y="-1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35838E-6 C 0.00313 -0.01319 0.00799 -0.01781 0.0158 -0.02821 C 0.02413 -0.03931 0.03091 -0.05527 0.03854 -0.06775 C 0.05469 -0.09388 0.06719 -0.12463 0.0842 -0.1496 C 0.08733 -0.15423 0.0915 -0.15723 0.09479 -0.16139 C 0.09479 -0.16139 0.12361 -0.19978 0.12813 -0.20579 C 0.14618 -0.22983 0.13542 -0.21457 0.15955 -0.25249 C 0.16181 -0.25596 0.16563 -0.25665 0.16841 -0.25943 C 0.17205 -0.26313 0.17535 -0.26752 0.179 -0.27122 C 0.18646 -0.27908 0.20174 -0.29457 0.20174 -0.29457 C 0.18577 -0.30891 0.21042 -0.30035 0.21407 -0.2992 C 0.25365 -0.31215 0.29306 -0.32301 0.33334 -0.3318 C 0.40816 -0.3311 0.48299 -0.3311 0.55782 -0.32949 C 0.57396 -0.32926 0.59688 -0.31978 0.61407 -0.31793 C 0.62934 -0.31284 0.64427 -0.30567 0.65955 -0.30151 C 0.66129 -0.29989 0.66302 -0.29804 0.66493 -0.29689 C 0.66719 -0.29573 0.66979 -0.29596 0.67188 -0.29457 C 0.67344 -0.29365 0.67396 -0.2911 0.67535 -0.28972 C 0.68056 -0.28486 0.69323 -0.27191 0.7 -0.26868 C 0.7165 -0.24671 0.69115 -0.27862 0.71407 -0.25712 C 0.7158 -0.2555 0.71597 -0.25203 0.71754 -0.25018 C 0.72292 -0.24394 0.72969 -0.24001 0.73507 -0.23376 C 0.74167 -0.22636 0.74636 -0.21619 0.75261 -0.2081 C 0.76372 -0.19353 0.76979 -0.16278 0.78247 -0.15191 C 0.79028 -0.13619 0.78646 -0.14197 0.79288 -0.13319 C 0.79601 -0.12186 0.7967 -0.11076 0.80174 -0.10058 C 0.804 -0.0881 0.80695 -0.07839 0.81233 -0.06775 C 0.81563 -0.05434 0.81163 -0.06706 0.81927 -0.05388 C 0.83229 -0.03145 0.82118 -0.04625 0.82986 -0.03515 C 0.83368 -0.02475 0.83559 -0.01434 0.84028 -0.00486 C 0.84202 0.00207 0.84341 0.01618 0.84913 0.02103 C 0.8507 0.02242 0.85278 0.02219 0.85434 0.02335 C 0.85625 0.0245 0.85764 0.02681 0.85955 0.02797 C 0.86302 0.03005 0.87014 0.03259 0.87014 0.03259 C 0.87205 0.04022 0.87188 0.03699 0.87188 0.04207 " pathEditMode="relative" ptsTypes="ffffffffffffffffffffffffffffffffff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743200" y="5562600"/>
            <a:ext cx="381000" cy="914400"/>
            <a:chOff x="914400" y="5715000"/>
            <a:chExt cx="381000" cy="914400"/>
          </a:xfrm>
          <a:solidFill>
            <a:schemeClr val="accent3">
              <a:lumMod val="50000"/>
            </a:schemeClr>
          </a:solidFill>
        </p:grpSpPr>
        <p:sp>
          <p:nvSpPr>
            <p:cNvPr id="3" name="Oval 2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4" name="Straight Connector 3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7239000" y="5715000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10" name="Oval 9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sp>
        <p:nvSpPr>
          <p:cNvPr id="16" name="Rectangle 15"/>
          <p:cNvSpPr/>
          <p:nvPr/>
        </p:nvSpPr>
        <p:spPr>
          <a:xfrm rot="1599340">
            <a:off x="7474411" y="5319998"/>
            <a:ext cx="3866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!!</a:t>
            </a:r>
            <a:endParaRPr lang="en-U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819400" y="5867401"/>
            <a:ext cx="753208" cy="646399"/>
            <a:chOff x="4071042" y="4391593"/>
            <a:chExt cx="753208" cy="646399"/>
          </a:xfrm>
        </p:grpSpPr>
        <p:grpSp>
          <p:nvGrpSpPr>
            <p:cNvPr id="34" name="Group 33"/>
            <p:cNvGrpSpPr/>
            <p:nvPr/>
          </p:nvGrpSpPr>
          <p:grpSpPr>
            <a:xfrm rot="2934692">
              <a:off x="4257146" y="4205489"/>
              <a:ext cx="381000" cy="753208"/>
              <a:chOff x="3886200" y="4114800"/>
              <a:chExt cx="381000" cy="753208"/>
            </a:xfrm>
          </p:grpSpPr>
          <p:sp>
            <p:nvSpPr>
              <p:cNvPr id="25" name="Oval 24"/>
              <p:cNvSpPr/>
              <p:nvPr/>
            </p:nvSpPr>
            <p:spPr>
              <a:xfrm>
                <a:off x="3886200" y="4114800"/>
                <a:ext cx="381000" cy="381000"/>
              </a:xfrm>
              <a:prstGeom prst="ellipse">
                <a:avLst/>
              </a:prstGeom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/>
              </a:p>
            </p:txBody>
          </p:sp>
          <p:cxnSp>
            <p:nvCxnSpPr>
              <p:cNvPr id="26" name="Straight Connector 25"/>
              <p:cNvCxnSpPr/>
              <p:nvPr/>
            </p:nvCxnSpPr>
            <p:spPr>
              <a:xfrm rot="16200000" flipH="1">
                <a:off x="3936316" y="4674284"/>
                <a:ext cx="372208" cy="15240"/>
              </a:xfrm>
              <a:prstGeom prst="line">
                <a:avLst/>
              </a:prstGeom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rot="16200000" flipV="1">
                <a:off x="4097802" y="4604238"/>
                <a:ext cx="140676" cy="76200"/>
              </a:xfrm>
              <a:prstGeom prst="line">
                <a:avLst/>
              </a:prstGeom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rot="5400000" flipH="1" flipV="1">
                <a:off x="4016534" y="4610100"/>
                <a:ext cx="151606" cy="76994"/>
              </a:xfrm>
              <a:prstGeom prst="line">
                <a:avLst/>
              </a:prstGeom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</p:grpSp>
        <p:cxnSp>
          <p:nvCxnSpPr>
            <p:cNvPr id="29" name="Straight Connector 28"/>
            <p:cNvCxnSpPr/>
            <p:nvPr/>
          </p:nvCxnSpPr>
          <p:spPr>
            <a:xfrm rot="5400000">
              <a:off x="4079924" y="4911676"/>
              <a:ext cx="161192" cy="91440"/>
            </a:xfrm>
            <a:prstGeom prst="lin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4140884" y="4926916"/>
              <a:ext cx="161192" cy="60960"/>
            </a:xfrm>
            <a:prstGeom prst="lin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19600" y="2286000"/>
            <a:ext cx="609600" cy="1447800"/>
            <a:chOff x="533400" y="2819400"/>
            <a:chExt cx="762000" cy="1981200"/>
          </a:xfrm>
          <a:solidFill>
            <a:schemeClr val="accent5">
              <a:lumMod val="75000"/>
            </a:schemeClr>
          </a:solidFill>
        </p:grpSpPr>
        <p:sp>
          <p:nvSpPr>
            <p:cNvPr id="4" name="Oval 3"/>
            <p:cNvSpPr/>
            <p:nvPr/>
          </p:nvSpPr>
          <p:spPr>
            <a:xfrm>
              <a:off x="609600" y="2819400"/>
              <a:ext cx="685800" cy="6858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Straight Connector 4"/>
            <p:cNvCxnSpPr>
              <a:stCxn id="4" idx="4"/>
            </p:cNvCxnSpPr>
            <p:nvPr/>
          </p:nvCxnSpPr>
          <p:spPr>
            <a:xfrm rot="5400000">
              <a:off x="552450" y="3867150"/>
              <a:ext cx="762000" cy="381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>
              <a:off x="914400" y="3429000"/>
              <a:ext cx="381000" cy="3810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16200000" flipH="1">
              <a:off x="532606" y="3429794"/>
              <a:ext cx="381794" cy="380206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5400000">
              <a:off x="571500" y="4457700"/>
              <a:ext cx="533400" cy="1524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762000" y="4419600"/>
              <a:ext cx="533400" cy="2286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1" y="0"/>
            <a:ext cx="2099828" cy="2133600"/>
            <a:chOff x="914400" y="1295400"/>
            <a:chExt cx="902293" cy="1134910"/>
          </a:xfrm>
          <a:solidFill>
            <a:schemeClr val="bg1">
              <a:lumMod val="65000"/>
            </a:schemeClr>
          </a:solidFill>
        </p:grpSpPr>
        <p:sp>
          <p:nvSpPr>
            <p:cNvPr id="12" name="Oval 11"/>
            <p:cNvSpPr/>
            <p:nvPr/>
          </p:nvSpPr>
          <p:spPr>
            <a:xfrm>
              <a:off x="914400" y="1295400"/>
              <a:ext cx="838200" cy="990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Triangle 13"/>
            <p:cNvSpPr/>
            <p:nvPr/>
          </p:nvSpPr>
          <p:spPr>
            <a:xfrm rot="2977665">
              <a:off x="1584112" y="1942597"/>
              <a:ext cx="262140" cy="20302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ight Triangle 14"/>
            <p:cNvSpPr/>
            <p:nvPr/>
          </p:nvSpPr>
          <p:spPr>
            <a:xfrm rot="13792074" flipH="1">
              <a:off x="1326422" y="2197729"/>
              <a:ext cx="262140" cy="20302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1219200" y="1828800"/>
              <a:ext cx="152400" cy="1524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/>
            <p:cNvSpPr/>
            <p:nvPr/>
          </p:nvSpPr>
          <p:spPr>
            <a:xfrm>
              <a:off x="1447800" y="1676400"/>
              <a:ext cx="152400" cy="1524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TextBox 21"/>
          <p:cNvSpPr txBox="1"/>
          <p:nvPr/>
        </p:nvSpPr>
        <p:spPr>
          <a:xfrm rot="19455764">
            <a:off x="4253045" y="2011078"/>
            <a:ext cx="772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 Black" pitchFamily="34" charset="0"/>
              </a:rPr>
              <a:t>!!!</a:t>
            </a:r>
            <a:endParaRPr lang="en-US" sz="24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505200" y="381000"/>
            <a:ext cx="381000" cy="914400"/>
            <a:chOff x="914400" y="5715000"/>
            <a:chExt cx="381000" cy="914400"/>
          </a:xfrm>
          <a:solidFill>
            <a:schemeClr val="accent3">
              <a:lumMod val="50000"/>
            </a:schemeClr>
          </a:solidFill>
        </p:grpSpPr>
        <p:sp>
          <p:nvSpPr>
            <p:cNvPr id="3" name="Oval 2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4" name="Straight Connector 3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304800" y="5715000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10" name="Oval 9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16" name="Group 15"/>
          <p:cNvGrpSpPr/>
          <p:nvPr/>
        </p:nvGrpSpPr>
        <p:grpSpPr>
          <a:xfrm rot="20855341">
            <a:off x="627211" y="5592858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17" name="Oval 16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8" name="Straight Connector 17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23" name="Group 22"/>
          <p:cNvGrpSpPr/>
          <p:nvPr/>
        </p:nvGrpSpPr>
        <p:grpSpPr>
          <a:xfrm rot="19910475">
            <a:off x="955213" y="5369788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24" name="Oval 23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25" name="Straight Connector 24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30" name="Group 29"/>
          <p:cNvGrpSpPr/>
          <p:nvPr/>
        </p:nvGrpSpPr>
        <p:grpSpPr>
          <a:xfrm rot="19157465">
            <a:off x="1242699" y="5119020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31" name="Oval 30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32" name="Straight Connector 31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37" name="Group 36"/>
          <p:cNvGrpSpPr/>
          <p:nvPr/>
        </p:nvGrpSpPr>
        <p:grpSpPr>
          <a:xfrm rot="18803895">
            <a:off x="1491785" y="4795943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38" name="Oval 37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39" name="Straight Connector 38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44" name="Group 43"/>
          <p:cNvGrpSpPr/>
          <p:nvPr/>
        </p:nvGrpSpPr>
        <p:grpSpPr>
          <a:xfrm rot="17804284">
            <a:off x="1751323" y="4490630"/>
            <a:ext cx="381000" cy="9144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45" name="Oval 44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46" name="Straight Connector 45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17 -0.05555 L 0.1875 0.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" y="3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100"/>
                            </p:stCondLst>
                            <p:childTnLst>
                              <p:par>
                                <p:cTn id="2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6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67 0.02289 L 0.85434 0.04509 " pathEditMode="relative" rAng="0" ptsTypes="AA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6" y="1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410200" y="304800"/>
            <a:ext cx="571500" cy="1485900"/>
            <a:chOff x="914400" y="5715000"/>
            <a:chExt cx="381000" cy="914400"/>
          </a:xfrm>
          <a:solidFill>
            <a:schemeClr val="accent5">
              <a:lumMod val="75000"/>
            </a:schemeClr>
          </a:solidFill>
        </p:grpSpPr>
        <p:sp>
          <p:nvSpPr>
            <p:cNvPr id="6" name="Oval 5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7" name="Straight Connector 6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2895600" y="1219200"/>
            <a:ext cx="2961992" cy="1789568"/>
            <a:chOff x="0" y="1447800"/>
            <a:chExt cx="2961992" cy="1789568"/>
          </a:xfrm>
        </p:grpSpPr>
        <p:pic>
          <p:nvPicPr>
            <p:cNvPr id="1026" name="Picture 2" descr="C:\Program Files\Microsoft Office\MEDIA\CAGCAT10\j0233070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752600"/>
              <a:ext cx="2961992" cy="1484768"/>
            </a:xfrm>
            <a:prstGeom prst="rect">
              <a:avLst/>
            </a:prstGeom>
            <a:noFill/>
          </p:spPr>
        </p:pic>
        <p:grpSp>
          <p:nvGrpSpPr>
            <p:cNvPr id="12" name="Group 11"/>
            <p:cNvGrpSpPr/>
            <p:nvPr/>
          </p:nvGrpSpPr>
          <p:grpSpPr>
            <a:xfrm>
              <a:off x="1524000" y="1905000"/>
              <a:ext cx="362712" cy="533400"/>
              <a:chOff x="1082040" y="6096000"/>
              <a:chExt cx="302260" cy="426720"/>
            </a:xfrm>
            <a:solidFill>
              <a:schemeClr val="accent3">
                <a:lumMod val="50000"/>
              </a:schemeClr>
            </a:solidFill>
          </p:grpSpPr>
          <p:cxnSp>
            <p:nvCxnSpPr>
              <p:cNvPr id="14" name="Straight Connector 13"/>
              <p:cNvCxnSpPr/>
              <p:nvPr/>
            </p:nvCxnSpPr>
            <p:spPr>
              <a:xfrm rot="16200000" flipH="1">
                <a:off x="964516" y="6274484"/>
                <a:ext cx="372208" cy="15240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rot="16200000" flipV="1">
                <a:off x="1126002" y="6204438"/>
                <a:ext cx="140676" cy="76200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rot="5400000" flipH="1" flipV="1">
                <a:off x="1044734" y="6210300"/>
                <a:ext cx="151606" cy="76994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flipV="1">
                <a:off x="1158240" y="6400800"/>
                <a:ext cx="226060" cy="67408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158240" y="6468208"/>
                <a:ext cx="162560" cy="54512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</p:cxnSp>
        </p:grpSp>
        <p:sp>
          <p:nvSpPr>
            <p:cNvPr id="20" name="Oval 19"/>
            <p:cNvSpPr/>
            <p:nvPr/>
          </p:nvSpPr>
          <p:spPr>
            <a:xfrm>
              <a:off x="1295400" y="1447800"/>
              <a:ext cx="457200" cy="47625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sp>
        <p:nvSpPr>
          <p:cNvPr id="25" name="Rectangle 24"/>
          <p:cNvSpPr/>
          <p:nvPr/>
        </p:nvSpPr>
        <p:spPr>
          <a:xfrm rot="2958743">
            <a:off x="6324600" y="0"/>
            <a:ext cx="636714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!!</a:t>
            </a:r>
            <a:endParaRPr lang="en-US" sz="5400" b="1" cap="none" spc="0" dirty="0">
              <a:ln w="18000">
                <a:noFill/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10199 C 0.00295 0.11147 0.00573 0.12488 0.01527 0.12442 C 0.02934 0.12442 0.03021 0.08048 0.04687 0.08048 C 0.06198 0.08048 0.05382 0.11864 0.06823 0.11864 C 0.08333 0.11864 0.07517 0.09065 0.09132 0.09065 C 0.10573 0.09065 0.09791 0.10962 0.11059 0.10962 C 0.12291 0.10962 0.11666 0.09528 0.12777 0.09528 C 0.1342 0.09528 0.13472 0.09921 0.13541 0.10199 " pathEditMode="relative" rAng="0" ptsTypes="ffffffff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1 1"/>
          <p:cNvSpPr/>
          <p:nvPr/>
        </p:nvSpPr>
        <p:spPr>
          <a:xfrm>
            <a:off x="0" y="0"/>
            <a:ext cx="9144000" cy="6858000"/>
          </a:xfrm>
          <a:prstGeom prst="irregularSeal1">
            <a:avLst/>
          </a:prstGeom>
          <a:solidFill>
            <a:srgbClr val="D18805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xplosion 1 2"/>
          <p:cNvSpPr/>
          <p:nvPr/>
        </p:nvSpPr>
        <p:spPr>
          <a:xfrm>
            <a:off x="1066800" y="0"/>
            <a:ext cx="8229600" cy="6324600"/>
          </a:xfrm>
          <a:prstGeom prst="irregularSeal1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Explosion 1 3"/>
          <p:cNvSpPr/>
          <p:nvPr/>
        </p:nvSpPr>
        <p:spPr>
          <a:xfrm>
            <a:off x="0" y="457200"/>
            <a:ext cx="5486400" cy="6400800"/>
          </a:xfrm>
          <a:prstGeom prst="irregularSeal1">
            <a:avLst/>
          </a:prstGeom>
          <a:solidFill>
            <a:srgbClr val="FFFF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1500">
    <p:fad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6781800" y="4343400"/>
            <a:ext cx="548640" cy="1447800"/>
            <a:chOff x="609600" y="2819400"/>
            <a:chExt cx="685800" cy="1981200"/>
          </a:xfrm>
          <a:solidFill>
            <a:schemeClr val="accent5">
              <a:lumMod val="75000"/>
            </a:schemeClr>
          </a:solidFill>
        </p:grpSpPr>
        <p:sp>
          <p:nvSpPr>
            <p:cNvPr id="10" name="Oval 9"/>
            <p:cNvSpPr/>
            <p:nvPr/>
          </p:nvSpPr>
          <p:spPr>
            <a:xfrm>
              <a:off x="609600" y="2819400"/>
              <a:ext cx="685800" cy="6858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" name="Straight Connector 10"/>
            <p:cNvCxnSpPr>
              <a:stCxn id="10" idx="4"/>
            </p:cNvCxnSpPr>
            <p:nvPr/>
          </p:nvCxnSpPr>
          <p:spPr>
            <a:xfrm rot="5400000">
              <a:off x="552450" y="3867150"/>
              <a:ext cx="762000" cy="381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722896" y="4001504"/>
              <a:ext cx="573509" cy="1905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 flipV="1">
              <a:off x="684298" y="3945651"/>
              <a:ext cx="364163" cy="94453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571500" y="4457700"/>
              <a:ext cx="533400" cy="1524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762000" y="4419600"/>
              <a:ext cx="533400" cy="2286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6781800" y="4343400"/>
            <a:ext cx="548640" cy="1447800"/>
            <a:chOff x="609600" y="2819400"/>
            <a:chExt cx="685800" cy="1981200"/>
          </a:xfrm>
          <a:solidFill>
            <a:schemeClr val="accent5">
              <a:lumMod val="75000"/>
            </a:schemeClr>
          </a:solidFill>
        </p:grpSpPr>
        <p:sp>
          <p:nvSpPr>
            <p:cNvPr id="20" name="Oval 19"/>
            <p:cNvSpPr/>
            <p:nvPr/>
          </p:nvSpPr>
          <p:spPr>
            <a:xfrm>
              <a:off x="609600" y="2819400"/>
              <a:ext cx="685800" cy="6858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21" name="Straight Connector 20"/>
            <p:cNvCxnSpPr>
              <a:stCxn id="20" idx="4"/>
            </p:cNvCxnSpPr>
            <p:nvPr/>
          </p:nvCxnSpPr>
          <p:spPr>
            <a:xfrm rot="5400000">
              <a:off x="552450" y="3867150"/>
              <a:ext cx="762000" cy="381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10800000" flipV="1">
              <a:off x="914402" y="3549316"/>
              <a:ext cx="361949" cy="260684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704852" y="3653589"/>
              <a:ext cx="208754" cy="157207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571500" y="4457700"/>
              <a:ext cx="533400" cy="1524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762000" y="4419600"/>
              <a:ext cx="533400" cy="2286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4724401" y="4495800"/>
            <a:ext cx="680439" cy="1447800"/>
            <a:chOff x="4724400" y="4495800"/>
            <a:chExt cx="680439" cy="1447800"/>
          </a:xfrm>
        </p:grpSpPr>
        <p:grpSp>
          <p:nvGrpSpPr>
            <p:cNvPr id="28" name="Group 27"/>
            <p:cNvGrpSpPr/>
            <p:nvPr/>
          </p:nvGrpSpPr>
          <p:grpSpPr>
            <a:xfrm>
              <a:off x="4724400" y="4495800"/>
              <a:ext cx="548640" cy="1447800"/>
              <a:chOff x="609600" y="2819400"/>
              <a:chExt cx="685800" cy="1981200"/>
            </a:xfrm>
            <a:solidFill>
              <a:schemeClr val="accent3">
                <a:lumMod val="50000"/>
              </a:schemeClr>
            </a:solidFill>
          </p:grpSpPr>
          <p:sp>
            <p:nvSpPr>
              <p:cNvPr id="29" name="Oval 28"/>
              <p:cNvSpPr/>
              <p:nvPr/>
            </p:nvSpPr>
            <p:spPr>
              <a:xfrm>
                <a:off x="609600" y="2819400"/>
                <a:ext cx="685800" cy="685800"/>
              </a:xfrm>
              <a:prstGeom prst="ellips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endParaRPr>
              </a:p>
            </p:txBody>
          </p:sp>
          <p:cxnSp>
            <p:nvCxnSpPr>
              <p:cNvPr id="30" name="Straight Connector 29"/>
              <p:cNvCxnSpPr>
                <a:stCxn id="29" idx="4"/>
              </p:cNvCxnSpPr>
              <p:nvPr/>
            </p:nvCxnSpPr>
            <p:spPr>
              <a:xfrm rot="5400000">
                <a:off x="552450" y="3867150"/>
                <a:ext cx="762000" cy="38100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rot="10800000" flipV="1">
                <a:off x="914402" y="3549316"/>
                <a:ext cx="361949" cy="260684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rot="5400000" flipH="1" flipV="1">
                <a:off x="684298" y="3945651"/>
                <a:ext cx="364163" cy="94453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rot="5400000">
                <a:off x="571500" y="4457700"/>
                <a:ext cx="533400" cy="152400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rot="16200000" flipH="1">
                <a:off x="762000" y="4419600"/>
                <a:ext cx="533400" cy="228600"/>
              </a:xfrm>
              <a:prstGeom prst="line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37"/>
            <p:cNvGrpSpPr/>
            <p:nvPr/>
          </p:nvGrpSpPr>
          <p:grpSpPr>
            <a:xfrm>
              <a:off x="5105400" y="4876800"/>
              <a:ext cx="299439" cy="194986"/>
              <a:chOff x="3891561" y="4453214"/>
              <a:chExt cx="299439" cy="194986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962400" y="4495800"/>
                <a:ext cx="76200" cy="1524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962400" y="4495800"/>
                <a:ext cx="228600" cy="762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Arc 36"/>
              <p:cNvSpPr/>
              <p:nvPr/>
            </p:nvSpPr>
            <p:spPr>
              <a:xfrm rot="1027556">
                <a:off x="3891561" y="4453214"/>
                <a:ext cx="252599" cy="161372"/>
              </a:xfrm>
              <a:prstGeom prst="arc">
                <a:avLst>
                  <a:gd name="adj1" fmla="val 21283940"/>
                  <a:gd name="adj2" fmla="val 4576373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5959188">
            <a:off x="514221" y="4671092"/>
            <a:ext cx="571500" cy="1527552"/>
            <a:chOff x="914399" y="5715002"/>
            <a:chExt cx="381000" cy="914398"/>
          </a:xfrm>
          <a:solidFill>
            <a:schemeClr val="accent5">
              <a:lumMod val="75000"/>
            </a:schemeClr>
          </a:solidFill>
          <a:scene3d>
            <a:camera prst="perspectiveHeroicExtremeLeftFacing"/>
            <a:lightRig rig="threePt" dir="t"/>
          </a:scene3d>
        </p:grpSpPr>
        <p:sp>
          <p:nvSpPr>
            <p:cNvPr id="3" name="Oval 2"/>
            <p:cNvSpPr/>
            <p:nvPr/>
          </p:nvSpPr>
          <p:spPr>
            <a:xfrm>
              <a:off x="914399" y="5715002"/>
              <a:ext cx="381000" cy="3810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4" name="Straight Connector 3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10" name="Group 9"/>
          <p:cNvGrpSpPr/>
          <p:nvPr/>
        </p:nvGrpSpPr>
        <p:grpSpPr>
          <a:xfrm rot="516817">
            <a:off x="108050" y="4911217"/>
            <a:ext cx="571500" cy="1485900"/>
            <a:chOff x="914400" y="5715000"/>
            <a:chExt cx="381000" cy="914400"/>
          </a:xfrm>
          <a:solidFill>
            <a:schemeClr val="accent3">
              <a:lumMod val="50000"/>
            </a:schemeClr>
          </a:solidFill>
        </p:grpSpPr>
        <p:sp>
          <p:nvSpPr>
            <p:cNvPr id="11" name="Oval 10"/>
            <p:cNvSpPr/>
            <p:nvPr/>
          </p:nvSpPr>
          <p:spPr>
            <a:xfrm>
              <a:off x="914400" y="5715000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5959188">
            <a:off x="6153021" y="5688557"/>
            <a:ext cx="571500" cy="1527552"/>
            <a:chOff x="914399" y="5715002"/>
            <a:chExt cx="381000" cy="914398"/>
          </a:xfrm>
          <a:solidFill>
            <a:schemeClr val="accent3">
              <a:lumMod val="50000"/>
            </a:schemeClr>
          </a:solidFill>
          <a:scene3d>
            <a:camera prst="perspectiveHeroicExtremeLeftFacing"/>
            <a:lightRig rig="threePt" dir="t"/>
          </a:scene3d>
        </p:grpSpPr>
        <p:sp>
          <p:nvSpPr>
            <p:cNvPr id="18" name="Oval 17"/>
            <p:cNvSpPr/>
            <p:nvPr/>
          </p:nvSpPr>
          <p:spPr>
            <a:xfrm>
              <a:off x="914399" y="5715002"/>
              <a:ext cx="381000" cy="3810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 rot="16200000" flipH="1">
              <a:off x="964516" y="6274484"/>
              <a:ext cx="372208" cy="152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1126002" y="6204438"/>
              <a:ext cx="140676" cy="762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 flipV="1">
              <a:off x="1044734" y="6210300"/>
              <a:ext cx="151606" cy="76994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1031924" y="6503084"/>
              <a:ext cx="161192" cy="9144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16200000" flipH="1">
              <a:off x="1108124" y="6518324"/>
              <a:ext cx="161192" cy="6096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cxnSp>
      </p:grpSp>
      <p:sp>
        <p:nvSpPr>
          <p:cNvPr id="24" name="Freeform 23"/>
          <p:cNvSpPr/>
          <p:nvPr/>
        </p:nvSpPr>
        <p:spPr>
          <a:xfrm>
            <a:off x="4065563" y="5650870"/>
            <a:ext cx="295422" cy="105616"/>
          </a:xfrm>
          <a:custGeom>
            <a:avLst/>
            <a:gdLst>
              <a:gd name="connsiteX0" fmla="*/ 126609 w 295422"/>
              <a:gd name="connsiteY0" fmla="*/ 32478 h 105616"/>
              <a:gd name="connsiteX1" fmla="*/ 211015 w 295422"/>
              <a:gd name="connsiteY1" fmla="*/ 46545 h 105616"/>
              <a:gd name="connsiteX2" fmla="*/ 168812 w 295422"/>
              <a:gd name="connsiteY2" fmla="*/ 60613 h 105616"/>
              <a:gd name="connsiteX3" fmla="*/ 126609 w 295422"/>
              <a:gd name="connsiteY3" fmla="*/ 46545 h 105616"/>
              <a:gd name="connsiteX4" fmla="*/ 98474 w 295422"/>
              <a:gd name="connsiteY4" fmla="*/ 74681 h 105616"/>
              <a:gd name="connsiteX5" fmla="*/ 154745 w 295422"/>
              <a:gd name="connsiteY5" fmla="*/ 88748 h 105616"/>
              <a:gd name="connsiteX6" fmla="*/ 295422 w 295422"/>
              <a:gd name="connsiteY6" fmla="*/ 74681 h 105616"/>
              <a:gd name="connsiteX7" fmla="*/ 253219 w 295422"/>
              <a:gd name="connsiteY7" fmla="*/ 46545 h 105616"/>
              <a:gd name="connsiteX8" fmla="*/ 196948 w 295422"/>
              <a:gd name="connsiteY8" fmla="*/ 32478 h 105616"/>
              <a:gd name="connsiteX9" fmla="*/ 0 w 295422"/>
              <a:gd name="connsiteY9" fmla="*/ 4342 h 105616"/>
              <a:gd name="connsiteX10" fmla="*/ 28135 w 295422"/>
              <a:gd name="connsiteY10" fmla="*/ 32478 h 105616"/>
              <a:gd name="connsiteX11" fmla="*/ 140677 w 295422"/>
              <a:gd name="connsiteY11" fmla="*/ 74681 h 105616"/>
              <a:gd name="connsiteX12" fmla="*/ 98474 w 295422"/>
              <a:gd name="connsiteY12" fmla="*/ 60613 h 105616"/>
              <a:gd name="connsiteX13" fmla="*/ 56271 w 295422"/>
              <a:gd name="connsiteY13" fmla="*/ 32478 h 105616"/>
              <a:gd name="connsiteX14" fmla="*/ 28135 w 295422"/>
              <a:gd name="connsiteY14" fmla="*/ 60613 h 105616"/>
              <a:gd name="connsiteX15" fmla="*/ 70339 w 295422"/>
              <a:gd name="connsiteY15" fmla="*/ 74681 h 105616"/>
              <a:gd name="connsiteX16" fmla="*/ 168812 w 295422"/>
              <a:gd name="connsiteY16" fmla="*/ 88748 h 105616"/>
              <a:gd name="connsiteX17" fmla="*/ 112542 w 295422"/>
              <a:gd name="connsiteY17" fmla="*/ 102816 h 105616"/>
              <a:gd name="connsiteX18" fmla="*/ 28135 w 295422"/>
              <a:gd name="connsiteY18" fmla="*/ 102816 h 105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95422" h="105616">
                <a:moveTo>
                  <a:pt x="126609" y="32478"/>
                </a:moveTo>
                <a:cubicBezTo>
                  <a:pt x="154744" y="37167"/>
                  <a:pt x="187282" y="30723"/>
                  <a:pt x="211015" y="46545"/>
                </a:cubicBezTo>
                <a:cubicBezTo>
                  <a:pt x="223353" y="54770"/>
                  <a:pt x="183641" y="60613"/>
                  <a:pt x="168812" y="60613"/>
                </a:cubicBezTo>
                <a:cubicBezTo>
                  <a:pt x="153983" y="60613"/>
                  <a:pt x="140677" y="51234"/>
                  <a:pt x="126609" y="46545"/>
                </a:cubicBezTo>
                <a:cubicBezTo>
                  <a:pt x="117231" y="55924"/>
                  <a:pt x="91117" y="63645"/>
                  <a:pt x="98474" y="74681"/>
                </a:cubicBezTo>
                <a:cubicBezTo>
                  <a:pt x="109199" y="90768"/>
                  <a:pt x="135411" y="88748"/>
                  <a:pt x="154745" y="88748"/>
                </a:cubicBezTo>
                <a:cubicBezTo>
                  <a:pt x="201871" y="88748"/>
                  <a:pt x="248530" y="79370"/>
                  <a:pt x="295422" y="74681"/>
                </a:cubicBezTo>
                <a:cubicBezTo>
                  <a:pt x="281354" y="65302"/>
                  <a:pt x="268759" y="53205"/>
                  <a:pt x="253219" y="46545"/>
                </a:cubicBezTo>
                <a:cubicBezTo>
                  <a:pt x="235448" y="38929"/>
                  <a:pt x="215538" y="37789"/>
                  <a:pt x="196948" y="32478"/>
                </a:cubicBezTo>
                <a:cubicBezTo>
                  <a:pt x="83275" y="0"/>
                  <a:pt x="247522" y="26844"/>
                  <a:pt x="0" y="4342"/>
                </a:cubicBezTo>
                <a:cubicBezTo>
                  <a:pt x="9378" y="13721"/>
                  <a:pt x="15268" y="29261"/>
                  <a:pt x="28135" y="32478"/>
                </a:cubicBezTo>
                <a:cubicBezTo>
                  <a:pt x="163544" y="66330"/>
                  <a:pt x="207331" y="8024"/>
                  <a:pt x="140677" y="74681"/>
                </a:cubicBezTo>
                <a:cubicBezTo>
                  <a:pt x="126609" y="69992"/>
                  <a:pt x="111737" y="67245"/>
                  <a:pt x="98474" y="60613"/>
                </a:cubicBezTo>
                <a:cubicBezTo>
                  <a:pt x="83352" y="53052"/>
                  <a:pt x="73178" y="32478"/>
                  <a:pt x="56271" y="32478"/>
                </a:cubicBezTo>
                <a:cubicBezTo>
                  <a:pt x="43008" y="32478"/>
                  <a:pt x="37514" y="51235"/>
                  <a:pt x="28135" y="60613"/>
                </a:cubicBezTo>
                <a:cubicBezTo>
                  <a:pt x="42203" y="65302"/>
                  <a:pt x="55798" y="71773"/>
                  <a:pt x="70339" y="74681"/>
                </a:cubicBezTo>
                <a:cubicBezTo>
                  <a:pt x="102853" y="81184"/>
                  <a:pt x="141223" y="70356"/>
                  <a:pt x="168812" y="88748"/>
                </a:cubicBezTo>
                <a:cubicBezTo>
                  <a:pt x="184899" y="99472"/>
                  <a:pt x="131780" y="100892"/>
                  <a:pt x="112542" y="102816"/>
                </a:cubicBezTo>
                <a:cubicBezTo>
                  <a:pt x="84546" y="105616"/>
                  <a:pt x="56271" y="102816"/>
                  <a:pt x="28135" y="102816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4038600" y="5638800"/>
            <a:ext cx="292031" cy="244185"/>
          </a:xfrm>
          <a:custGeom>
            <a:avLst/>
            <a:gdLst>
              <a:gd name="connsiteX0" fmla="*/ 102908 w 292031"/>
              <a:gd name="connsiteY0" fmla="*/ 15052 h 244185"/>
              <a:gd name="connsiteX1" fmla="*/ 204508 w 292031"/>
              <a:gd name="connsiteY1" fmla="*/ 71496 h 244185"/>
              <a:gd name="connsiteX2" fmla="*/ 193219 w 292031"/>
              <a:gd name="connsiteY2" fmla="*/ 116652 h 244185"/>
              <a:gd name="connsiteX3" fmla="*/ 91619 w 292031"/>
              <a:gd name="connsiteY3" fmla="*/ 94074 h 244185"/>
              <a:gd name="connsiteX4" fmla="*/ 69041 w 292031"/>
              <a:gd name="connsiteY4" fmla="*/ 60207 h 244185"/>
              <a:gd name="connsiteX5" fmla="*/ 102908 w 292031"/>
              <a:gd name="connsiteY5" fmla="*/ 48918 h 244185"/>
              <a:gd name="connsiteX6" fmla="*/ 136774 w 292031"/>
              <a:gd name="connsiteY6" fmla="*/ 60207 h 244185"/>
              <a:gd name="connsiteX7" fmla="*/ 204508 w 292031"/>
              <a:gd name="connsiteY7" fmla="*/ 71496 h 244185"/>
              <a:gd name="connsiteX8" fmla="*/ 249663 w 292031"/>
              <a:gd name="connsiteY8" fmla="*/ 127941 h 244185"/>
              <a:gd name="connsiteX9" fmla="*/ 283530 w 292031"/>
              <a:gd name="connsiteY9" fmla="*/ 139230 h 244185"/>
              <a:gd name="connsiteX10" fmla="*/ 272241 w 292031"/>
              <a:gd name="connsiteY10" fmla="*/ 71496 h 244185"/>
              <a:gd name="connsiteX11" fmla="*/ 170641 w 292031"/>
              <a:gd name="connsiteY11" fmla="*/ 82785 h 244185"/>
              <a:gd name="connsiteX12" fmla="*/ 159352 w 292031"/>
              <a:gd name="connsiteY12" fmla="*/ 116652 h 244185"/>
              <a:gd name="connsiteX13" fmla="*/ 102908 w 292031"/>
              <a:gd name="connsiteY13" fmla="*/ 127941 h 244185"/>
              <a:gd name="connsiteX14" fmla="*/ 12597 w 292031"/>
              <a:gd name="connsiteY14" fmla="*/ 206963 h 244185"/>
              <a:gd name="connsiteX15" fmla="*/ 35174 w 292031"/>
              <a:gd name="connsiteY15" fmla="*/ 173096 h 244185"/>
              <a:gd name="connsiteX16" fmla="*/ 80330 w 292031"/>
              <a:gd name="connsiteY16" fmla="*/ 161807 h 244185"/>
              <a:gd name="connsiteX17" fmla="*/ 102908 w 292031"/>
              <a:gd name="connsiteY17" fmla="*/ 15052 h 244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92031" h="244185">
                <a:moveTo>
                  <a:pt x="102908" y="15052"/>
                </a:moveTo>
                <a:cubicBezTo>
                  <a:pt x="123604" y="0"/>
                  <a:pt x="82312" y="15952"/>
                  <a:pt x="204508" y="71496"/>
                </a:cubicBezTo>
                <a:cubicBezTo>
                  <a:pt x="218633" y="77916"/>
                  <a:pt x="196982" y="101600"/>
                  <a:pt x="193219" y="116652"/>
                </a:cubicBezTo>
                <a:cubicBezTo>
                  <a:pt x="191975" y="116403"/>
                  <a:pt x="98452" y="98629"/>
                  <a:pt x="91619" y="94074"/>
                </a:cubicBezTo>
                <a:cubicBezTo>
                  <a:pt x="80330" y="86548"/>
                  <a:pt x="76567" y="71496"/>
                  <a:pt x="69041" y="60207"/>
                </a:cubicBezTo>
                <a:cubicBezTo>
                  <a:pt x="80330" y="56444"/>
                  <a:pt x="91008" y="48918"/>
                  <a:pt x="102908" y="48918"/>
                </a:cubicBezTo>
                <a:cubicBezTo>
                  <a:pt x="114807" y="48918"/>
                  <a:pt x="125158" y="57626"/>
                  <a:pt x="136774" y="60207"/>
                </a:cubicBezTo>
                <a:cubicBezTo>
                  <a:pt x="159118" y="65172"/>
                  <a:pt x="181930" y="67733"/>
                  <a:pt x="204508" y="71496"/>
                </a:cubicBezTo>
                <a:cubicBezTo>
                  <a:pt x="219560" y="90311"/>
                  <a:pt x="231369" y="112260"/>
                  <a:pt x="249663" y="127941"/>
                </a:cubicBezTo>
                <a:cubicBezTo>
                  <a:pt x="258698" y="135685"/>
                  <a:pt x="279111" y="150279"/>
                  <a:pt x="283530" y="139230"/>
                </a:cubicBezTo>
                <a:cubicBezTo>
                  <a:pt x="292031" y="117978"/>
                  <a:pt x="276004" y="94074"/>
                  <a:pt x="272241" y="71496"/>
                </a:cubicBezTo>
                <a:cubicBezTo>
                  <a:pt x="238374" y="75259"/>
                  <a:pt x="202279" y="70130"/>
                  <a:pt x="170641" y="82785"/>
                </a:cubicBezTo>
                <a:cubicBezTo>
                  <a:pt x="159592" y="87204"/>
                  <a:pt x="169253" y="110051"/>
                  <a:pt x="159352" y="116652"/>
                </a:cubicBezTo>
                <a:cubicBezTo>
                  <a:pt x="143387" y="127295"/>
                  <a:pt x="121723" y="124178"/>
                  <a:pt x="102908" y="127941"/>
                </a:cubicBezTo>
                <a:cubicBezTo>
                  <a:pt x="94664" y="177404"/>
                  <a:pt x="105653" y="244185"/>
                  <a:pt x="12597" y="206963"/>
                </a:cubicBezTo>
                <a:cubicBezTo>
                  <a:pt x="0" y="201924"/>
                  <a:pt x="23885" y="180622"/>
                  <a:pt x="35174" y="173096"/>
                </a:cubicBezTo>
                <a:cubicBezTo>
                  <a:pt x="48083" y="164490"/>
                  <a:pt x="75028" y="176388"/>
                  <a:pt x="80330" y="161807"/>
                </a:cubicBezTo>
                <a:cubicBezTo>
                  <a:pt x="93190" y="126443"/>
                  <a:pt x="82212" y="30104"/>
                  <a:pt x="102908" y="15052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14000">
    <p:sndAc>
      <p:stSnd>
        <p:snd r:embed="rId2" name="explod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44 0.02635 C 0.10191 0.01248 0.1059 0.01641 0.11424 0.00531 C 0.11875 -0.0007 0.12413 -0.00532 0.13003 -0.00879 C 0.13351 -0.01087 0.13715 -0.0118 0.14063 -0.01342 C 0.14236 -0.01411 0.14583 -0.01573 0.14583 -0.01573 C 0.16858 -0.01411 0.18698 -0.00902 0.20903 -0.00648 C 0.23611 0.00601 0.2158 -0.00185 0.27222 0.00069 C 0.28438 0.00393 0.2783 0.00184 0.29149 0.00763 C 0.29323 0.00832 0.2967 0.00994 0.2967 0.00994 C 0.30955 0.00924 0.3224 0.00971 0.33524 0.00763 C 0.33733 0.00739 0.34063 0.003 0.34063 0.003 " pathEditMode="relative" ptsTypes="ffffffffffA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194 0.01989 L 0.59027 0.01989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24201" y="1219200"/>
            <a:ext cx="23535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The End!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ristina" pitchFamily="66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248400" y="4038600"/>
            <a:ext cx="548640" cy="1447800"/>
            <a:chOff x="609600" y="2819400"/>
            <a:chExt cx="685800" cy="1981200"/>
          </a:xfrm>
          <a:solidFill>
            <a:schemeClr val="accent5">
              <a:lumMod val="75000"/>
            </a:schemeClr>
          </a:solidFill>
        </p:grpSpPr>
        <p:sp>
          <p:nvSpPr>
            <p:cNvPr id="4" name="Oval 3"/>
            <p:cNvSpPr/>
            <p:nvPr/>
          </p:nvSpPr>
          <p:spPr>
            <a:xfrm>
              <a:off x="609600" y="2819400"/>
              <a:ext cx="685800" cy="685800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Straight Connector 4"/>
            <p:cNvCxnSpPr>
              <a:stCxn id="4" idx="4"/>
            </p:cNvCxnSpPr>
            <p:nvPr/>
          </p:nvCxnSpPr>
          <p:spPr>
            <a:xfrm rot="5400000">
              <a:off x="552450" y="3867150"/>
              <a:ext cx="762000" cy="381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16200000" flipV="1">
              <a:off x="765512" y="3958892"/>
              <a:ext cx="469232" cy="171446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704852" y="3653589"/>
              <a:ext cx="208754" cy="157207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5400000">
              <a:off x="571500" y="4457700"/>
              <a:ext cx="533400" cy="1524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762000" y="4419600"/>
              <a:ext cx="533400" cy="228600"/>
            </a:xfrm>
            <a:prstGeom prst="lin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 flipH="1">
            <a:off x="2057400" y="4038600"/>
            <a:ext cx="548640" cy="1447800"/>
            <a:chOff x="609600" y="2819400"/>
            <a:chExt cx="685800" cy="1981200"/>
          </a:xfrm>
          <a:solidFill>
            <a:schemeClr val="accent3">
              <a:lumMod val="50000"/>
            </a:schemeClr>
          </a:solidFill>
        </p:grpSpPr>
        <p:sp>
          <p:nvSpPr>
            <p:cNvPr id="12" name="Oval 11"/>
            <p:cNvSpPr/>
            <p:nvPr/>
          </p:nvSpPr>
          <p:spPr>
            <a:xfrm>
              <a:off x="609600" y="2819400"/>
              <a:ext cx="685800" cy="685800"/>
            </a:xfrm>
            <a:prstGeom prst="ellips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3" name="Straight Connector 12"/>
            <p:cNvCxnSpPr>
              <a:stCxn id="12" idx="4"/>
            </p:cNvCxnSpPr>
            <p:nvPr/>
          </p:nvCxnSpPr>
          <p:spPr>
            <a:xfrm rot="5400000">
              <a:off x="552450" y="3867150"/>
              <a:ext cx="762000" cy="381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V="1">
              <a:off x="765512" y="3958892"/>
              <a:ext cx="469232" cy="171446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04852" y="3653589"/>
              <a:ext cx="208754" cy="157207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5400000">
              <a:off x="571500" y="4457700"/>
              <a:ext cx="533400" cy="1524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762000" y="4419600"/>
              <a:ext cx="533400" cy="228600"/>
            </a:xfrm>
            <a:prstGeom prst="lin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2438401" y="2743200"/>
            <a:ext cx="41072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ge Italic" pitchFamily="66" charset="0"/>
              </a:rPr>
              <a:t>Mortal Combat:</a:t>
            </a:r>
          </a:p>
          <a:p>
            <a:pPr algn="ctr"/>
            <a:r>
              <a:rPr lang="en-US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Rage Italic" pitchFamily="66" charset="0"/>
              </a:rPr>
              <a:t>Stick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ge Italic" pitchFamily="66" charset="0"/>
              </a:rPr>
              <a:t> </a:t>
            </a:r>
            <a:r>
              <a:rPr lang="en-US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ge Italic" pitchFamily="66" charset="0"/>
              </a:rPr>
              <a:t>vs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ge Italic" pitchFamily="66" charset="0"/>
              </a:rPr>
              <a:t> </a:t>
            </a:r>
            <a:r>
              <a:rPr lang="en-US" sz="54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Rage Italic" pitchFamily="66" charset="0"/>
              </a:rPr>
              <a:t>Stik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age Italic" pitchFamily="66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172200" y="4572000"/>
            <a:ext cx="228600" cy="152400"/>
            <a:chOff x="6172200" y="4572000"/>
            <a:chExt cx="228600" cy="152400"/>
          </a:xfrm>
        </p:grpSpPr>
        <p:sp>
          <p:nvSpPr>
            <p:cNvPr id="19" name="Rectangle 18"/>
            <p:cNvSpPr/>
            <p:nvPr/>
          </p:nvSpPr>
          <p:spPr>
            <a:xfrm flipH="1">
              <a:off x="6172200" y="4572000"/>
              <a:ext cx="228600" cy="762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 rot="5400000" flipH="1">
              <a:off x="6286500" y="4610100"/>
              <a:ext cx="152400" cy="762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/>
          <p:cNvSpPr/>
          <p:nvPr/>
        </p:nvSpPr>
        <p:spPr>
          <a:xfrm rot="19503627">
            <a:off x="1654820" y="3375714"/>
            <a:ext cx="636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!!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1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15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20</Words>
  <Application>Microsoft Office PowerPoint</Application>
  <PresentationFormat>On-screen Show (4:3)</PresentationFormat>
  <Paragraphs>10</Paragraphs>
  <Slides>14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</dc:creator>
  <cp:lastModifiedBy>Jan</cp:lastModifiedBy>
  <cp:revision>69</cp:revision>
  <dcterms:created xsi:type="dcterms:W3CDTF">2009-07-26T03:42:33Z</dcterms:created>
  <dcterms:modified xsi:type="dcterms:W3CDTF">2009-08-02T21:34:08Z</dcterms:modified>
</cp:coreProperties>
</file>